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97" d="100"/>
          <a:sy n="97" d="100"/>
        </p:scale>
        <p:origin x="312"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C220F-F602-43ED-9C78-3468199AB7C5}" type="datetimeFigureOut">
              <a:rPr lang="en-US" smtClean="0"/>
              <a:t>3/15/2022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070F3-A71B-4E42-ACC7-76A4A40B6AC0}" type="slidenum">
              <a:rPr lang="en-US" smtClean="0"/>
              <a:t>‹#›</a:t>
            </a:fld>
            <a:endParaRPr lang="en-US"/>
          </a:p>
        </p:txBody>
      </p:sp>
    </p:spTree>
    <p:extLst>
      <p:ext uri="{BB962C8B-B14F-4D97-AF65-F5344CB8AC3E}">
        <p14:creationId xmlns:p14="http://schemas.microsoft.com/office/powerpoint/2010/main" val="299016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Revenue Card</a:t>
            </a:r>
            <a:endParaRPr dirty="0"/>
          </a:p>
          <a:p>
            <a:r>
              <a:rPr b="0" dirty="0"/>
              <a:t>No alt text provided</a:t>
            </a:r>
            <a:endParaRPr dirty="0"/>
          </a:p>
          <a:p>
            <a:endParaRPr dirty="0"/>
          </a:p>
          <a:p>
            <a:r>
              <a:rPr b="1" dirty="0"/>
              <a:t>Wholesale Card</a:t>
            </a:r>
            <a:endParaRPr dirty="0"/>
          </a:p>
          <a:p>
            <a:r>
              <a:rPr b="0" dirty="0"/>
              <a:t>No alt text provided</a:t>
            </a:r>
            <a:endParaRPr dirty="0"/>
          </a:p>
          <a:p>
            <a:endParaRPr dirty="0"/>
          </a:p>
          <a:p>
            <a:r>
              <a:rPr b="1" dirty="0"/>
              <a:t>Distillate Card</a:t>
            </a:r>
            <a:endParaRPr dirty="0"/>
          </a:p>
          <a:p>
            <a:r>
              <a:rPr b="0" dirty="0"/>
              <a:t>No alt text provided</a:t>
            </a:r>
            <a:endParaRPr dirty="0"/>
          </a:p>
          <a:p>
            <a:endParaRPr dirty="0"/>
          </a:p>
          <a:p>
            <a:r>
              <a:rPr b="1" dirty="0"/>
              <a:t>PC Card</a:t>
            </a:r>
            <a:endParaRPr dirty="0"/>
          </a:p>
          <a:p>
            <a:r>
              <a:rPr b="0" dirty="0"/>
              <a:t>No alt text provided</a:t>
            </a:r>
            <a:endParaRPr dirty="0"/>
          </a:p>
          <a:p>
            <a:endParaRPr dirty="0"/>
          </a:p>
          <a:p>
            <a:r>
              <a:rPr b="1" dirty="0"/>
              <a:t>Toll Card</a:t>
            </a:r>
            <a:endParaRPr dirty="0"/>
          </a:p>
          <a:p>
            <a:r>
              <a:rPr b="0" dirty="0"/>
              <a:t>No alt text provided</a:t>
            </a:r>
            <a:endParaRPr dirty="0"/>
          </a:p>
          <a:p>
            <a:endParaRPr dirty="0"/>
          </a:p>
          <a:p>
            <a:r>
              <a:rPr b="1" dirty="0"/>
              <a:t>Swag Card</a:t>
            </a:r>
            <a:endParaRPr dirty="0"/>
          </a:p>
          <a:p>
            <a:r>
              <a:rPr b="0" dirty="0"/>
              <a:t>No alt text provided</a:t>
            </a:r>
            <a:endParaRPr dirty="0"/>
          </a:p>
          <a:p>
            <a:endParaRPr dirty="0"/>
          </a:p>
          <a:p>
            <a:r>
              <a:rPr b="1" dirty="0"/>
              <a:t>PC Button</a:t>
            </a:r>
            <a:endParaRPr dirty="0"/>
          </a:p>
          <a:p>
            <a:r>
              <a:rPr b="0" dirty="0"/>
              <a:t>No alt text provided</a:t>
            </a:r>
            <a:endParaRPr dirty="0"/>
          </a:p>
          <a:p>
            <a:endParaRPr dirty="0"/>
          </a:p>
          <a:p>
            <a:r>
              <a:rPr b="1" dirty="0"/>
              <a:t>Wholesale Button</a:t>
            </a:r>
            <a:endParaRPr dirty="0"/>
          </a:p>
          <a:p>
            <a:r>
              <a:rPr b="0" dirty="0"/>
              <a:t>No alt text provided</a:t>
            </a:r>
            <a:endParaRPr dirty="0"/>
          </a:p>
          <a:p>
            <a:endParaRPr dirty="0"/>
          </a:p>
          <a:p>
            <a:r>
              <a:rPr b="1" dirty="0"/>
              <a:t>Distillate Button</a:t>
            </a:r>
            <a:endParaRPr dirty="0"/>
          </a:p>
          <a:p>
            <a:r>
              <a:rPr b="0" dirty="0"/>
              <a:t>No alt text provided</a:t>
            </a:r>
            <a:endParaRPr dirty="0"/>
          </a:p>
          <a:p>
            <a:endParaRPr dirty="0"/>
          </a:p>
          <a:p>
            <a:r>
              <a:rPr b="1" dirty="0"/>
              <a:t>Toll Button</a:t>
            </a:r>
            <a:endParaRPr dirty="0"/>
          </a:p>
          <a:p>
            <a:r>
              <a:rPr b="0" dirty="0"/>
              <a:t>No alt text provided</a:t>
            </a:r>
            <a:endParaRPr dirty="0"/>
          </a:p>
          <a:p>
            <a:endParaRPr dirty="0"/>
          </a:p>
          <a:p>
            <a:r>
              <a:rPr b="1" dirty="0"/>
              <a:t>CM Button</a:t>
            </a:r>
            <a:endParaRPr dirty="0"/>
          </a:p>
          <a:p>
            <a:r>
              <a:rPr b="0" dirty="0"/>
              <a:t>No alt text provided</a:t>
            </a:r>
            <a:endParaRPr dirty="0"/>
          </a:p>
          <a:p>
            <a:endParaRPr dirty="0"/>
          </a:p>
          <a:p>
            <a:r>
              <a:rPr b="1" dirty="0"/>
              <a:t>Swag Button</a:t>
            </a:r>
            <a:endParaRPr dirty="0"/>
          </a:p>
          <a:p>
            <a:r>
              <a:rPr b="0" dirty="0"/>
              <a:t>No alt text provided</a:t>
            </a:r>
            <a:endParaRPr dirty="0"/>
          </a:p>
          <a:p>
            <a:endParaRPr dirty="0"/>
          </a:p>
          <a:p>
            <a:r>
              <a:rPr b="1" dirty="0"/>
              <a:t>Revenue Button</a:t>
            </a:r>
            <a:endParaRPr dirty="0"/>
          </a:p>
          <a:p>
            <a:r>
              <a:rPr b="0" dirty="0"/>
              <a:t>No alt text provided</a:t>
            </a:r>
            <a:endParaRPr dirty="0"/>
          </a:p>
          <a:p>
            <a:endParaRPr dirty="0"/>
          </a:p>
          <a:p>
            <a:r>
              <a:rPr b="1" dirty="0"/>
              <a:t>Revenue Composition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Revenue Goals Tracking</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How to Use This Report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CM 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Dollar Sales</a:t>
            </a:r>
            <a:endParaRPr dirty="0"/>
          </a:p>
          <a:p>
            <a:r>
              <a:rPr b="0" dirty="0"/>
              <a:t>No alt text provided</a:t>
            </a:r>
            <a:endParaRPr dirty="0"/>
          </a:p>
          <a:p>
            <a:endParaRPr dirty="0"/>
          </a:p>
          <a:p>
            <a:r>
              <a:rPr b="1" dirty="0"/>
              <a:t>Unit Sales</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Average Pound Price</a:t>
            </a:r>
            <a:endParaRPr dirty="0"/>
          </a:p>
          <a:p>
            <a:r>
              <a:rPr b="0" dirty="0"/>
              <a:t>No alt text provided</a:t>
            </a:r>
            <a:endParaRPr dirty="0"/>
          </a:p>
          <a:p>
            <a:endParaRPr dirty="0"/>
          </a:p>
          <a:p>
            <a:r>
              <a:rPr b="1" dirty="0"/>
              <a:t>Average Order Value</a:t>
            </a:r>
            <a:endParaRPr dirty="0"/>
          </a:p>
          <a:p>
            <a:r>
              <a:rPr b="0" dirty="0"/>
              <a:t>No alt text provided</a:t>
            </a:r>
            <a:endParaRPr dirty="0"/>
          </a:p>
          <a:p>
            <a:endParaRPr dirty="0"/>
          </a:p>
          <a:p>
            <a:r>
              <a:rPr b="1" dirty="0"/>
              <a:t>Top 10 Accounts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Percent to Company Target</a:t>
            </a:r>
            <a:endParaRPr dirty="0"/>
          </a:p>
          <a:p>
            <a:r>
              <a:rPr b="0" dirty="0"/>
              <a:t>No alt text provided</a:t>
            </a:r>
            <a:endParaRPr dirty="0"/>
          </a:p>
          <a:p>
            <a:endParaRPr dirty="0"/>
          </a:p>
          <a:p>
            <a:r>
              <a:rPr b="1" dirty="0"/>
              <a:t>Dollars Remaining to Goal</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Dollar Sales</a:t>
            </a:r>
            <a:endParaRPr dirty="0"/>
          </a:p>
          <a:p>
            <a:r>
              <a:rPr b="0" dirty="0"/>
              <a:t>No alt text provided</a:t>
            </a:r>
            <a:endParaRPr dirty="0"/>
          </a:p>
          <a:p>
            <a:endParaRPr dirty="0"/>
          </a:p>
          <a:p>
            <a:r>
              <a:rPr b="1" dirty="0"/>
              <a:t>Unit Sales</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Average Pound Price</a:t>
            </a:r>
            <a:endParaRPr dirty="0"/>
          </a:p>
          <a:p>
            <a:r>
              <a:rPr b="0" dirty="0"/>
              <a:t>No alt text provided</a:t>
            </a:r>
            <a:endParaRPr dirty="0"/>
          </a:p>
          <a:p>
            <a:endParaRPr dirty="0"/>
          </a:p>
          <a:p>
            <a:r>
              <a:rPr b="1" dirty="0"/>
              <a:t>Average Order Value</a:t>
            </a:r>
            <a:endParaRPr dirty="0"/>
          </a:p>
          <a:p>
            <a:r>
              <a:rPr b="0" dirty="0"/>
              <a:t>No alt text provided</a:t>
            </a:r>
            <a:endParaRPr dirty="0"/>
          </a:p>
          <a:p>
            <a:endParaRPr dirty="0"/>
          </a:p>
          <a:p>
            <a:r>
              <a:rPr b="1" dirty="0"/>
              <a:t>Top 10 Accounts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Percent to Company Target</a:t>
            </a:r>
            <a:endParaRPr dirty="0"/>
          </a:p>
          <a:p>
            <a:r>
              <a:rPr b="0" dirty="0"/>
              <a:t>No alt text provided</a:t>
            </a:r>
            <a:endParaRPr dirty="0"/>
          </a:p>
          <a:p>
            <a:endParaRPr dirty="0"/>
          </a:p>
          <a:p>
            <a:r>
              <a:rPr b="1" dirty="0"/>
              <a:t>Dollars Remaining to Goal</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Dollar Sales</a:t>
            </a:r>
            <a:endParaRPr dirty="0"/>
          </a:p>
          <a:p>
            <a:r>
              <a:rPr b="0" dirty="0"/>
              <a:t>No alt text provided</a:t>
            </a:r>
            <a:endParaRPr dirty="0"/>
          </a:p>
          <a:p>
            <a:endParaRPr dirty="0"/>
          </a:p>
          <a:p>
            <a:r>
              <a:rPr b="1" dirty="0"/>
              <a:t>Unit Sales</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Average Pound Price</a:t>
            </a:r>
            <a:endParaRPr dirty="0"/>
          </a:p>
          <a:p>
            <a:r>
              <a:rPr b="0" dirty="0"/>
              <a:t>No alt text provided</a:t>
            </a:r>
            <a:endParaRPr dirty="0"/>
          </a:p>
          <a:p>
            <a:endParaRPr dirty="0"/>
          </a:p>
          <a:p>
            <a:r>
              <a:rPr b="1" dirty="0"/>
              <a:t>Average Order Value</a:t>
            </a:r>
            <a:endParaRPr dirty="0"/>
          </a:p>
          <a:p>
            <a:r>
              <a:rPr b="0" dirty="0"/>
              <a:t>No alt text provided</a:t>
            </a:r>
            <a:endParaRPr dirty="0"/>
          </a:p>
          <a:p>
            <a:endParaRPr dirty="0"/>
          </a:p>
          <a:p>
            <a:r>
              <a:rPr b="1" dirty="0"/>
              <a:t>Top 10 Accounts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Percent to Company Target</a:t>
            </a:r>
            <a:endParaRPr dirty="0"/>
          </a:p>
          <a:p>
            <a:r>
              <a:rPr b="0" dirty="0"/>
              <a:t>No alt text provided</a:t>
            </a:r>
            <a:endParaRPr dirty="0"/>
          </a:p>
          <a:p>
            <a:endParaRPr dirty="0"/>
          </a:p>
          <a:p>
            <a:r>
              <a:rPr b="1" dirty="0"/>
              <a:t>Dollars Remaining to Goal</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Order Value</a:t>
            </a:r>
            <a:endParaRPr dirty="0"/>
          </a:p>
          <a:p>
            <a:r>
              <a:rPr b="0" dirty="0"/>
              <a:t>No alt text provided</a:t>
            </a:r>
            <a:endParaRPr dirty="0"/>
          </a:p>
          <a:p>
            <a:endParaRPr dirty="0"/>
          </a:p>
          <a:p>
            <a:r>
              <a:rPr b="1" dirty="0"/>
              <a:t>Order Breakdown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Wholesale Button</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Revenue Button</a:t>
            </a:r>
            <a:endParaRPr dirty="0"/>
          </a:p>
          <a:p>
            <a:r>
              <a:rPr b="0" dirty="0"/>
              <a:t>No alt text provided</a:t>
            </a:r>
            <a:endParaRPr dirty="0"/>
          </a:p>
          <a:p>
            <a:endParaRPr dirty="0"/>
          </a:p>
          <a:p>
            <a:r>
              <a:rPr b="1" dirty="0"/>
              <a:t>2021 Dollars Button</a:t>
            </a:r>
            <a:endParaRPr dirty="0"/>
          </a:p>
          <a:p>
            <a:r>
              <a:rPr b="0" dirty="0"/>
              <a:t>No alt text provided</a:t>
            </a:r>
            <a:endParaRPr dirty="0"/>
          </a:p>
          <a:p>
            <a:endParaRPr dirty="0"/>
          </a:p>
          <a:p>
            <a:r>
              <a:rPr b="1" dirty="0"/>
              <a:t>Current Year Dollars Button</a:t>
            </a:r>
            <a:endParaRPr dirty="0"/>
          </a:p>
          <a:p>
            <a:r>
              <a:rPr b="0" dirty="0"/>
              <a:t>No alt text provided</a:t>
            </a:r>
            <a:endParaRPr dirty="0"/>
          </a:p>
          <a:p>
            <a:endParaRPr dirty="0"/>
          </a:p>
          <a:p>
            <a:r>
              <a:rPr b="1" dirty="0"/>
              <a:t>2021 Button</a:t>
            </a:r>
            <a:endParaRPr dirty="0"/>
          </a:p>
          <a:p>
            <a:r>
              <a:rPr b="0" dirty="0"/>
              <a:t>No alt text provided</a:t>
            </a:r>
            <a:endParaRPr dirty="0"/>
          </a:p>
          <a:p>
            <a:endParaRPr dirty="0"/>
          </a:p>
          <a:p>
            <a:r>
              <a:rPr b="1" dirty="0"/>
              <a:t>Current Year Dollars Button</a:t>
            </a:r>
            <a:endParaRPr dirty="0"/>
          </a:p>
          <a:p>
            <a:r>
              <a:rPr b="0" dirty="0"/>
              <a:t>No alt text provided</a:t>
            </a:r>
            <a:endParaRPr dirty="0"/>
          </a:p>
          <a:p>
            <a:endParaRPr dirty="0"/>
          </a:p>
          <a:p>
            <a:r>
              <a:rPr b="1" dirty="0"/>
              <a:t>Average Price</a:t>
            </a:r>
            <a:endParaRPr dirty="0"/>
          </a:p>
          <a:p>
            <a:r>
              <a:rPr b="0" dirty="0"/>
              <a:t>No alt text provided</a:t>
            </a:r>
            <a:endParaRPr dirty="0"/>
          </a:p>
          <a:p>
            <a:endParaRPr dirty="0"/>
          </a:p>
          <a:p>
            <a:r>
              <a:rPr b="1" dirty="0"/>
              <a:t>Dollars Sold by Month</a:t>
            </a:r>
            <a:endParaRPr dirty="0"/>
          </a:p>
          <a:p>
            <a:r>
              <a:rPr b="0" dirty="0"/>
              <a:t>No alt text provided</a:t>
            </a:r>
            <a:endParaRPr dirty="0"/>
          </a:p>
          <a:p>
            <a:endParaRPr dirty="0"/>
          </a:p>
          <a:p>
            <a:r>
              <a:rPr b="1" dirty="0"/>
              <a:t>2021 Button</a:t>
            </a:r>
            <a:endParaRPr dirty="0"/>
          </a:p>
          <a:p>
            <a:r>
              <a:rPr b="0" dirty="0"/>
              <a:t>No alt text provided</a:t>
            </a:r>
            <a:endParaRPr dirty="0"/>
          </a:p>
          <a:p>
            <a:endParaRPr dirty="0"/>
          </a:p>
          <a:p>
            <a:r>
              <a:rPr b="1" dirty="0"/>
              <a:t>2021 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Units Sold by Week</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Dollars</a:t>
            </a:r>
            <a:endParaRPr dirty="0"/>
          </a:p>
          <a:p>
            <a:r>
              <a:rPr b="0" dirty="0"/>
              <a:t>No alt text provided</a:t>
            </a:r>
            <a:endParaRPr dirty="0"/>
          </a:p>
          <a:p>
            <a:endParaRPr dirty="0"/>
          </a:p>
          <a:p>
            <a:r>
              <a:rPr b="1" dirty="0"/>
              <a:t>Units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Flower Pre-Packaged by Month</a:t>
            </a:r>
            <a:endParaRPr dirty="0"/>
          </a:p>
          <a:p>
            <a:r>
              <a:rPr b="0" dirty="0"/>
              <a:t>No alt text provided</a:t>
            </a:r>
            <a:endParaRPr dirty="0"/>
          </a:p>
          <a:p>
            <a:endParaRPr dirty="0"/>
          </a:p>
          <a:p>
            <a:r>
              <a:rPr b="1" dirty="0"/>
              <a:t>Pre-Rolls Produced by Day</a:t>
            </a:r>
            <a:endParaRPr dirty="0"/>
          </a:p>
          <a:p>
            <a:r>
              <a:rPr b="0" dirty="0"/>
              <a:t>No alt text provided</a:t>
            </a:r>
            <a:endParaRPr dirty="0"/>
          </a:p>
          <a:p>
            <a:endParaRPr dirty="0"/>
          </a:p>
          <a:p>
            <a:r>
              <a:rPr b="1" dirty="0"/>
              <a:t>Top 5 Terpenes</a:t>
            </a:r>
            <a:endParaRPr dirty="0"/>
          </a:p>
          <a:p>
            <a:r>
              <a:rPr b="0" dirty="0"/>
              <a:t>No alt text provided</a:t>
            </a:r>
            <a:endParaRPr dirty="0"/>
          </a:p>
          <a:p>
            <a:endParaRPr dirty="0"/>
          </a:p>
          <a:p>
            <a:r>
              <a:rPr b="1" dirty="0"/>
              <a:t>CM Revenue by Date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Top 15 Carts Produced</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AU/ MED Produced</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Cumulative Units Packaged by Size</a:t>
            </a:r>
            <a:endParaRPr dirty="0"/>
          </a:p>
          <a:p>
            <a:r>
              <a:rPr b="0" dirty="0"/>
              <a:t>No alt text provided</a:t>
            </a:r>
            <a:endParaRPr dirty="0"/>
          </a:p>
          <a:p>
            <a:endParaRPr dirty="0"/>
          </a:p>
          <a:p>
            <a:r>
              <a:rPr b="1" dirty="0"/>
              <a:t>Units Packaged by Size</a:t>
            </a:r>
            <a:endParaRPr dirty="0"/>
          </a:p>
          <a:p>
            <a:r>
              <a:rPr b="0" dirty="0"/>
              <a:t>No alt text provided</a:t>
            </a:r>
            <a:endParaRPr dirty="0"/>
          </a:p>
          <a:p>
            <a:endParaRPr dirty="0"/>
          </a:p>
          <a:p>
            <a:r>
              <a:rPr b="1" dirty="0"/>
              <a:t>Pounds Packaged by Strain</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Average Order Value</a:t>
            </a:r>
            <a:endParaRPr dirty="0"/>
          </a:p>
          <a:p>
            <a:r>
              <a:rPr b="0" dirty="0"/>
              <a:t>No alt text provided</a:t>
            </a:r>
            <a:endParaRPr dirty="0"/>
          </a:p>
          <a:p>
            <a:endParaRPr dirty="0"/>
          </a:p>
          <a:p>
            <a:r>
              <a:rPr b="1" dirty="0"/>
              <a:t>Average Pound Price</a:t>
            </a:r>
            <a:endParaRPr dirty="0"/>
          </a:p>
          <a:p>
            <a:r>
              <a:rPr b="0" dirty="0"/>
              <a:t>No alt text provided</a:t>
            </a:r>
            <a:endParaRPr dirty="0"/>
          </a:p>
          <a:p>
            <a:endParaRPr dirty="0"/>
          </a:p>
          <a:p>
            <a:r>
              <a:rPr b="1" dirty="0"/>
              <a:t>Top 10 Accounts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Monthly Sales vs Previous Year</a:t>
            </a:r>
            <a:endParaRPr dirty="0"/>
          </a:p>
          <a:p>
            <a:r>
              <a:rPr b="0" dirty="0"/>
              <a:t>No alt text provided</a:t>
            </a:r>
            <a:endParaRPr dirty="0"/>
          </a:p>
          <a:p>
            <a:endParaRPr dirty="0"/>
          </a:p>
          <a:p>
            <a:r>
              <a:rPr b="1" dirty="0"/>
              <a:t>Unit Sales vs Previous Year</a:t>
            </a:r>
            <a:endParaRPr dirty="0"/>
          </a:p>
          <a:p>
            <a:r>
              <a:rPr b="0" dirty="0"/>
              <a:t>No alt text provided</a:t>
            </a:r>
            <a:endParaRPr dirty="0"/>
          </a:p>
          <a:p>
            <a:endParaRPr dirty="0"/>
          </a:p>
          <a:p>
            <a:r>
              <a:rPr b="1" dirty="0"/>
              <a:t>Sales per Month</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Last 60 Days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Cumulative Toll Revenue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gauge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15 Products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Dollars Sold by Month</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areaChart</a:t>
            </a:r>
            <a:endParaRPr dirty="0"/>
          </a:p>
          <a:p>
            <a:r>
              <a:rPr b="0" dirty="0"/>
              <a:t>No alt text provided</a:t>
            </a:r>
            <a:endParaRPr dirty="0"/>
          </a:p>
          <a:p>
            <a:endParaRPr dirty="0"/>
          </a:p>
          <a:p>
            <a:r>
              <a:rPr b="1" dirty="0"/>
              <a:t>All Time</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All Time</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Last 60 Days</a:t>
            </a:r>
            <a:endParaRPr dirty="0"/>
          </a:p>
          <a:p>
            <a:r>
              <a:rPr b="0" dirty="0"/>
              <a:t>No alt text provided</a:t>
            </a:r>
            <a:endParaRPr dirty="0"/>
          </a:p>
          <a:p>
            <a:endParaRPr dirty="0"/>
          </a:p>
          <a:p>
            <a:r>
              <a:rPr b="1" dirty="0"/>
              <a:t>Last 60 Days</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Cumulative Forecasting and Sales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Order Class Breakdown</a:t>
            </a:r>
            <a:endParaRPr dirty="0"/>
          </a:p>
          <a:p>
            <a:r>
              <a:rPr b="0" dirty="0"/>
              <a:t>No alt text provided</a:t>
            </a:r>
            <a:endParaRPr dirty="0"/>
          </a:p>
          <a:p>
            <a:endParaRPr dirty="0"/>
          </a:p>
          <a:p>
            <a:r>
              <a:rPr b="1" dirty="0"/>
              <a:t>Units Sold by Category</a:t>
            </a:r>
            <a:endParaRPr dirty="0"/>
          </a:p>
          <a:p>
            <a:r>
              <a:rPr b="0" dirty="0"/>
              <a:t>No alt text provided</a:t>
            </a:r>
            <a:endParaRPr dirty="0"/>
          </a:p>
          <a:p>
            <a:endParaRPr dirty="0"/>
          </a:p>
          <a:p>
            <a:r>
              <a:rPr b="1" dirty="0"/>
              <a:t>Total Item Price, Total Item Cost and Units Sold by Category</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Progress to Goal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 Strains by Units Sold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Basket and Units Sold by Month</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Order Class Breakdown</a:t>
            </a:r>
            <a:endParaRPr dirty="0"/>
          </a:p>
          <a:p>
            <a:r>
              <a:rPr b="0" dirty="0"/>
              <a:t>No alt text provided</a:t>
            </a:r>
            <a:endParaRPr dirty="0"/>
          </a:p>
          <a:p>
            <a:endParaRPr dirty="0"/>
          </a:p>
          <a:p>
            <a:r>
              <a:rPr b="1" dirty="0"/>
              <a:t>Units Sold by Category</a:t>
            </a:r>
            <a:endParaRPr dirty="0"/>
          </a:p>
          <a:p>
            <a:r>
              <a:rPr b="0" dirty="0"/>
              <a:t>No alt text provided</a:t>
            </a:r>
            <a:endParaRPr dirty="0"/>
          </a:p>
          <a:p>
            <a:endParaRPr dirty="0"/>
          </a:p>
          <a:p>
            <a:r>
              <a:rPr b="1" dirty="0"/>
              <a:t>Total Item Price, Total Item Cost and Units Sold by Category</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Average Ticket</a:t>
            </a:r>
            <a:endParaRPr dirty="0"/>
          </a:p>
          <a:p>
            <a:r>
              <a:rPr b="0" dirty="0"/>
              <a:t>No alt text provided</a:t>
            </a:r>
            <a:endParaRPr dirty="0"/>
          </a:p>
          <a:p>
            <a:endParaRPr dirty="0"/>
          </a:p>
          <a:p>
            <a:r>
              <a:rPr b="1" dirty="0"/>
              <a:t>Progress to Goal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 Strains by Units Sold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Basket and Units Sold by Month</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Order Class Breakdown</a:t>
            </a:r>
            <a:endParaRPr dirty="0"/>
          </a:p>
          <a:p>
            <a:r>
              <a:rPr b="0" dirty="0"/>
              <a:t>No alt text provided</a:t>
            </a:r>
            <a:endParaRPr dirty="0"/>
          </a:p>
          <a:p>
            <a:endParaRPr dirty="0"/>
          </a:p>
          <a:p>
            <a:r>
              <a:rPr b="1" dirty="0"/>
              <a:t>Units Sold by Category</a:t>
            </a:r>
            <a:endParaRPr dirty="0"/>
          </a:p>
          <a:p>
            <a:r>
              <a:rPr b="0" dirty="0"/>
              <a:t>No alt text provided</a:t>
            </a:r>
            <a:endParaRPr dirty="0"/>
          </a:p>
          <a:p>
            <a:endParaRPr dirty="0"/>
          </a:p>
          <a:p>
            <a:r>
              <a:rPr b="1" dirty="0"/>
              <a:t>Total Item Price, Total Item Cost and Units Sold by Category</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Progress to Goal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 Strains by Units Sold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Basket and Units Sold by Month</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Order Class Breakdown</a:t>
            </a:r>
            <a:endParaRPr dirty="0"/>
          </a:p>
          <a:p>
            <a:r>
              <a:rPr b="0" dirty="0"/>
              <a:t>No alt text provided</a:t>
            </a:r>
            <a:endParaRPr dirty="0"/>
          </a:p>
          <a:p>
            <a:endParaRPr dirty="0"/>
          </a:p>
          <a:p>
            <a:r>
              <a:rPr b="1" dirty="0"/>
              <a:t>Units Sold by Category</a:t>
            </a:r>
            <a:endParaRPr dirty="0"/>
          </a:p>
          <a:p>
            <a:r>
              <a:rPr b="0" dirty="0"/>
              <a:t>No alt text provided</a:t>
            </a:r>
            <a:endParaRPr dirty="0"/>
          </a:p>
          <a:p>
            <a:endParaRPr dirty="0"/>
          </a:p>
          <a:p>
            <a:r>
              <a:rPr b="1" dirty="0"/>
              <a:t>Total Item Price, Total Item Cost and Units Sold by Category</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Progress to Goal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Top 10 Strains by Units Sold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Basket and Units Sold by Month</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Available Inventory</a:t>
            </a:r>
            <a:endParaRPr dirty="0"/>
          </a:p>
          <a:p>
            <a:r>
              <a:rPr b="0" dirty="0"/>
              <a:t>No alt text provided</a:t>
            </a:r>
            <a:endParaRPr dirty="0"/>
          </a:p>
          <a:p>
            <a:endParaRPr dirty="0"/>
          </a:p>
          <a:p>
            <a:r>
              <a:rPr b="1" dirty="0"/>
              <a:t>Available Units</a:t>
            </a:r>
            <a:endParaRPr dirty="0"/>
          </a:p>
          <a:p>
            <a:r>
              <a:rPr b="0" dirty="0"/>
              <a:t>No alt text provided</a:t>
            </a:r>
            <a:endParaRPr dirty="0"/>
          </a:p>
          <a:p>
            <a:endParaRPr dirty="0"/>
          </a:p>
          <a:p>
            <a:r>
              <a:rPr b="1" dirty="0"/>
              <a:t>Inventory Value</a:t>
            </a:r>
            <a:endParaRPr dirty="0"/>
          </a:p>
          <a:p>
            <a:r>
              <a:rPr b="0" dirty="0"/>
              <a:t>No alt text provided</a:t>
            </a:r>
            <a:endParaRPr dirty="0"/>
          </a:p>
          <a:p>
            <a:endParaRPr dirty="0"/>
          </a:p>
          <a:p>
            <a:r>
              <a:rPr b="1" dirty="0"/>
              <a:t>Available Inventory</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Inventory Value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stackedAreaChart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3/15/2022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3/15/2022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3/15/2022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3/15/2022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72dcaa29-f145-46a5-856d-91650dfd973d/?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Revenue and Sales Reporting</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3/15/2022 7:06:14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3/15/2022 6:34:20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ctionButton ,actionButton ,actionButton ,actionButton ,lineStackedColumnComboChart ,lineStackedColumnCombo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3 month inventory forecast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ollar Sales ,Unit Sales ,donutChart ,pivotTable ,Average Pound Price ,Average Order Value ,Top 10 Accounts ,actionButton ,actionButton ,actionButton ,actionButton ,actionButton ,actionButton ,actionButton ,actionButton ,actionButton ,gauge ,Percent to Company Target ,Dollars Remaining to Goal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Rep Breakdown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ollar Sales ,Unit Sales ,donutChart ,pivotTable ,Average Pound Price ,Average Order Value ,Top 10 Accounts ,actionButton ,actionButton ,actionButton ,actionButton ,actionButton ,actionButton ,actionButton ,actionButton ,slicer ,actionButton ,actionButton ,gauge ,Percent to Company Target ,Dollars Remaining to Goal.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Reps by Quarter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ollar Sales ,Unit Sales ,donutChart ,pivotTable ,Average Pound Price ,Average Order Value ,Top 10 Accounts ,actionButton ,actionButton ,actionButton ,actionButton ,actionButton ,actionButton ,gauge ,actionButton ,actionButton ,actionButton ,actionButton ,gauge ,Percent to Company Target ,Dollars Remaining to Goal.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Reps by Month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rder Value ,Order Breakdow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Open Orders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pivotTable ,Wholesale Button ,lineChart ,areaChart ,Revenue Button ,2021 Dollars Button ,Current Year Dollars Button ,2021 Button ,Current Year Dollars Button ,Average Price ,Dollars Sold by Month ,2021 Button ,2021 Button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by Month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Units Sold by Week ,pivotTable ,Dollars ,Units ,slicer ,actionButton ,actionButton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by Week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ivotTable ,gauge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Bulk Distillate Overview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card ,card ,card ,card ,card ,card ,card ,Flower Pre-Packaged by Month ,Pre-Rolls Produced by Day ,Top 5 Terpenes ,CM Revenue by Date ,textbox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CM Overview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areaChart ,Top 15 Carts Produced ,lineChart ,card ,card ,AU/ MED Produced ,areaChart ,slicer ,slicer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CM Vape Cart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venue Card ,Wholesale Card ,Distillate Card ,PC Card ,Toll Card ,Swag Card ,PC Button ,Wholesale Button ,Distillate Button ,Toll Button ,CM Button ,Swag Button ,Revenue Button ,Revenue Composition ,pivotTable ,ribbonChart ,Revenue Goals Tracking ,areaChart ,How to Use This Report ,textbox ,actionButton ,actionButton ,actionButton ,CM Card ,actionButton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Revenue 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Cumulative Units Packaged by Size ,Units Packaged by Size ,Pounds Packaged by Strain ,scatterChart ,card ,card ,card ,card ,card ,card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CM Flower Pack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umulative Toll Revenue ,actionButton ,actionButton ,gauge ,donutChart ,card ,card ,actionButton ,actionButton ,actionButton ,pivotTabl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Toll Processing Overview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reaChart ,actionButton ,card ,card ,donutChart ,card ,card ,card ,Top 15 Products ,card ,actionButton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Swag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ctionButton ,Dollars Sold by Month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by Rep per Month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actionButton ,actionButton ,actionButton ,actionButton ,actionButton ,actionButton ,donutChart ,pivotTable ,actionButton ,actionButton ,slicer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Account Detail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reaChart ,All Time ,lineChart ,All Time ,lineChart ,Last 60 Days ,Last 60 Days ,areaChart ,actionButton ,actionButton ,pivotTabl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Account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lineChart ,card ,card ,card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line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verage Order Value ,Average Pound Price ,Top 10 Accounts ,textbox ,actionButton ,gauge ,Monthly Sales vs Previous Year ,Unit Sales vs Previous Year ,Sales per Month ,card ,Last 60 Days ,actionButton ,actionButton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Wholesale 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umulative Forecasting and Sales ,slicer ,slicer ,pivotTable ,slicer ,slicer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Wholesale Forecasting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rder Class Breakdown ,Units Sold by Category ,Total Item Price, Total Item Cost and Units Sold by Category ,card ,card ,Progress to Goal ,card ,card ,card ,Top 10 Strains by Units Sold ,card ,card ,card ,Total Basket and Units Sold by Month ,actionButton ,pivotTable ,actionButton ,actionButton ,actionButton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PC Summary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rder Class Breakdown ,Units Sold by Category ,Total Item Price, Total Item Cost and Units Sold by Category ,card ,Average Ticket ,Progress to Goal ,card ,card ,card ,Top 10 Strains by Units Sold ,card ,card ,card ,Total Basket and Units Sold by Month ,actionButton ,pivotTable ,actionButton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Muskegon Summary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rder Class Breakdown ,Units Sold by Category ,Total Item Price, Total Item Cost and Units Sold by Category ,card ,card ,Progress to Goal ,card ,card ,card ,Top 10 Strains by Units Sold ,card ,card ,card ,Total Basket and Units Sold by Month ,pivotTable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Kalamazoo Summary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rder Class Breakdown ,Units Sold by Category ,Total Item Price, Total Item Cost and Units Sold by Category ,card ,card ,Progress to Goal ,card ,card ,card ,Top 10 Strains by Units Sold ,card ,card ,card ,Total Basket and Units Sold by Month ,pivotTable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Acme Summary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vailable Inventory ,Available Units ,Inventory Value ,Available Inventory ,card ,card ,Inventory Value ,actionButton ,pivotTable ,lineChart ,stackedAreaChart ,donutChart ,donutChart ,actionButton ,actionButton ,pivotTable ,areaChart ,lineChart ,card ,card ,actionButton ,actionButton ,actionButton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LL Inventory Analytics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2192</Words>
  <Application>Microsoft Office PowerPoint</Application>
  <PresentationFormat>Widescreen</PresentationFormat>
  <Paragraphs>1107</Paragraphs>
  <Slides>27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Segoe UI</vt:lpstr>
      <vt:lpstr>Segoe UI Light</vt:lpstr>
      <vt:lpstr>Segoe UI Semibold</vt:lpstr>
      <vt:lpstr>Custom Design</vt:lpstr>
      <vt:lpstr>Revenue and Sales Reporting</vt:lpstr>
      <vt:lpstr>Revenue Overview</vt:lpstr>
      <vt:lpstr>Wholesale Summary</vt:lpstr>
      <vt:lpstr>Wholesale Forecasting</vt:lpstr>
      <vt:lpstr>PC Summary</vt:lpstr>
      <vt:lpstr>Muskegon Summary</vt:lpstr>
      <vt:lpstr>Kalamazoo Summary</vt:lpstr>
      <vt:lpstr>Acme Summary</vt:lpstr>
      <vt:lpstr>LL Inventory Analytics</vt:lpstr>
      <vt:lpstr>3 month inventory forecast</vt:lpstr>
      <vt:lpstr>Sales Rep Breakdown</vt:lpstr>
      <vt:lpstr>Reps by Quarter</vt:lpstr>
      <vt:lpstr>Reps by Month</vt:lpstr>
      <vt:lpstr>Open Orders</vt:lpstr>
      <vt:lpstr>Sales by Month</vt:lpstr>
      <vt:lpstr>Sales by Week</vt:lpstr>
      <vt:lpstr>Bulk Distillate Overview</vt:lpstr>
      <vt:lpstr>CM Overview</vt:lpstr>
      <vt:lpstr>CM Vape Cart</vt:lpstr>
      <vt:lpstr>CM Flower Pack</vt:lpstr>
      <vt:lpstr>Toll Processing Overview</vt:lpstr>
      <vt:lpstr>Swag</vt:lpstr>
      <vt:lpstr>Sales by Rep per Month</vt:lpstr>
      <vt:lpstr>Account Detail</vt:lpstr>
      <vt:lpstr>Account Analysis</vt:lpstr>
      <vt:lpstr>Page 1</vt:lpstr>
      <vt:lpstr>Page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Hunter Mishler</cp:lastModifiedBy>
  <cp:revision>5</cp:revision>
  <dcterms:created xsi:type="dcterms:W3CDTF">2016-09-04T11:54:55Z</dcterms:created>
  <dcterms:modified xsi:type="dcterms:W3CDTF">2022-03-15T19:32:52Z</dcterms:modified>
</cp:coreProperties>
</file>